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D5D1C2-7617-4726-B3BC-A901F5A98EB5}" type="datetimeFigureOut">
              <a:rPr lang="en-US" smtClean="0"/>
              <a:pPr/>
              <a:t>12/3/2017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116E0F-7FA2-40E8-BEC7-B63944B14FE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0498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Long term health</a:t>
            </a:r>
            <a:r>
              <a:rPr lang="en-US" baseline="0" dirty="0" smtClean="0"/>
              <a:t> care refers to the care given to individuals with disabilities or chronic illnesses.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At the age of 65 years and above many people are vulnerable to getting diseases and therefore they in long term care plans.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116E0F-7FA2-40E8-BEC7-B63944B14FE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1118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F1FD7A9-BECB-4A35-8157-9E844E23E1A5}" type="datetimeFigureOut">
              <a:rPr lang="en-US" smtClean="0"/>
              <a:pPr/>
              <a:t>12/3/2017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FCF0FEE-F582-4C45-B1AD-58F480B3C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F1FD7A9-BECB-4A35-8157-9E844E23E1A5}" type="datetimeFigureOut">
              <a:rPr lang="en-US" smtClean="0"/>
              <a:pPr/>
              <a:t>12/3/2017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F0FEE-F582-4C45-B1AD-58F480B3C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F1FD7A9-BECB-4A35-8157-9E844E23E1A5}" type="datetimeFigureOut">
              <a:rPr lang="en-US" smtClean="0"/>
              <a:pPr/>
              <a:t>12/3/2017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FCF0FEE-F582-4C45-B1AD-58F480B3CC9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F1FD7A9-BECB-4A35-8157-9E844E23E1A5}" type="datetimeFigureOut">
              <a:rPr lang="en-US" smtClean="0"/>
              <a:pPr/>
              <a:t>12/3/2017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FCF0FEE-F582-4C45-B1AD-58F480B3C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F1FD7A9-BECB-4A35-8157-9E844E23E1A5}" type="datetimeFigureOut">
              <a:rPr lang="en-US" smtClean="0"/>
              <a:pPr/>
              <a:t>12/3/2017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FCF0FEE-F582-4C45-B1AD-58F480B3C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D7A9-BECB-4A35-8157-9E844E23E1A5}" type="datetimeFigureOut">
              <a:rPr lang="en-US" smtClean="0"/>
              <a:pPr/>
              <a:t>12/3/2017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F0FEE-F582-4C45-B1AD-58F480B3C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F1FD7A9-BECB-4A35-8157-9E844E23E1A5}" type="datetimeFigureOut">
              <a:rPr lang="en-US" smtClean="0"/>
              <a:pPr/>
              <a:t>12/3/2017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FCF0FEE-F582-4C45-B1AD-58F480B3C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F1FD7A9-BECB-4A35-8157-9E844E23E1A5}" type="datetimeFigureOut">
              <a:rPr lang="en-US" smtClean="0"/>
              <a:pPr/>
              <a:t>12/3/2017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FCF0FEE-F582-4C45-B1AD-58F480B3C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F1FD7A9-BECB-4A35-8157-9E844E23E1A5}" type="datetimeFigureOut">
              <a:rPr lang="en-US" smtClean="0"/>
              <a:pPr/>
              <a:t>12/3/2017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FCF0FEE-F582-4C45-B1AD-58F480B3C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D7A9-BECB-4A35-8157-9E844E23E1A5}" type="datetimeFigureOut">
              <a:rPr lang="en-US" smtClean="0"/>
              <a:pPr/>
              <a:t>12/3/2017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F0FEE-F582-4C45-B1AD-58F480B3C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D7A9-BECB-4A35-8157-9E844E23E1A5}" type="datetimeFigureOut">
              <a:rPr lang="en-US" smtClean="0"/>
              <a:pPr/>
              <a:t>12/3/2017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F0FEE-F582-4C45-B1AD-58F480B3C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F1FD7A9-BECB-4A35-8157-9E844E23E1A5}" type="datetimeFigureOut">
              <a:rPr lang="en-US" smtClean="0"/>
              <a:pPr/>
              <a:t>12/3/2017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FCF0FEE-F582-4C45-B1AD-58F480B3CC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Long term health care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introduction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46201241"/>
      </p:ext>
    </p:extLst>
  </p:cSld>
  <p:clrMapOvr>
    <a:masterClrMapping/>
  </p:clrMapOvr>
  <p:transition>
    <p:wheel spokes="8"/>
    <p:sndAc>
      <p:stSnd>
        <p:snd r:embed="rId3" name="arrow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long term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Assistance living whereby individuals are assisted to carry out their daily activities such as feeding</a:t>
            </a:r>
          </a:p>
          <a:p>
            <a:r>
              <a:rPr lang="en-US" dirty="0" smtClean="0"/>
              <a:t>Alzheimer and dementia care this cares for people with memory loss</a:t>
            </a:r>
          </a:p>
          <a:p>
            <a:r>
              <a:rPr lang="en-US" dirty="0" smtClean="0"/>
              <a:t>Skilled nursing facilities provide a 24 hour clock assistance to the patients who need medical care.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5714103"/>
      </p:ext>
    </p:extLst>
  </p:cSld>
  <p:clrMapOvr>
    <a:masterClrMapping/>
  </p:clrMapOvr>
  <p:transition>
    <p:sndAc>
      <p:stSnd>
        <p:snd r:embed="rId2" name="breeze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term care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Long term care services include; diabetes management with specialized diet plans, senior rehabilitative therapies, personalized care plans designed for the resident’s specific needs, medication management and post hospital care</a:t>
            </a:r>
          </a:p>
        </p:txBody>
      </p:sp>
    </p:spTree>
    <p:extLst>
      <p:ext uri="{BB962C8B-B14F-4D97-AF65-F5344CB8AC3E}">
        <p14:creationId xmlns:p14="http://schemas.microsoft.com/office/powerpoint/2010/main" xmlns="" val="2266291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long term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people </a:t>
            </a:r>
            <a:r>
              <a:rPr lang="en-US" dirty="0"/>
              <a:t>do not want to be a burden to their families and their friends and they therefore prefer long term care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Long term care is cheaper especially if one subscribes to a policy that is going to be paying premiums for the </a:t>
            </a:r>
            <a:r>
              <a:rPr lang="en-US" dirty="0" smtClean="0"/>
              <a:t>person.</a:t>
            </a:r>
          </a:p>
          <a:p>
            <a:r>
              <a:rPr lang="en-US" dirty="0" smtClean="0"/>
              <a:t>medical </a:t>
            </a:r>
            <a:r>
              <a:rPr lang="en-US" dirty="0"/>
              <a:t>services are provided and the people involved are professional it is easier to manage the conditions. </a:t>
            </a:r>
          </a:p>
          <a:p>
            <a:r>
              <a:rPr lang="en-US" dirty="0" smtClean="0"/>
              <a:t> </a:t>
            </a:r>
            <a:r>
              <a:rPr lang="en-US" dirty="0"/>
              <a:t>In long term care especially in facilities there are a variety of social activities and the patients feel a sense of community to the </a:t>
            </a:r>
            <a:r>
              <a:rPr lang="en-US" dirty="0" smtClean="0"/>
              <a:t>patients.</a:t>
            </a:r>
          </a:p>
          <a:p>
            <a:r>
              <a:rPr lang="en-US" dirty="0" smtClean="0"/>
              <a:t>there </a:t>
            </a:r>
            <a:r>
              <a:rPr lang="en-US" dirty="0"/>
              <a:t>are dietitians and nutritionists who ensure that the people in the facilities are receiving optimum nutrition and these ensures that they are </a:t>
            </a:r>
            <a:r>
              <a:rPr lang="en-US" dirty="0" smtClean="0"/>
              <a:t>healthy.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0322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 of long term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it </a:t>
            </a:r>
            <a:r>
              <a:rPr lang="en-US" dirty="0"/>
              <a:t>is expensive to take care of the patient for a long </a:t>
            </a:r>
            <a:r>
              <a:rPr lang="en-US" dirty="0" smtClean="0"/>
              <a:t>time</a:t>
            </a:r>
          </a:p>
          <a:p>
            <a:r>
              <a:rPr lang="en-US" dirty="0" smtClean="0"/>
              <a:t>some </a:t>
            </a:r>
            <a:r>
              <a:rPr lang="en-US" dirty="0"/>
              <a:t>facilities provide low standards and poor care to the </a:t>
            </a:r>
            <a:r>
              <a:rPr lang="en-US" dirty="0" smtClean="0"/>
              <a:t>clients</a:t>
            </a:r>
          </a:p>
          <a:p>
            <a:r>
              <a:rPr lang="en-US" dirty="0" smtClean="0"/>
              <a:t>sometimes </a:t>
            </a:r>
            <a:r>
              <a:rPr lang="en-US" dirty="0"/>
              <a:t>in long term care, the patient may feel lonely especially if they are placed among people with dementia according to Barnett  K, Mercer S. W </a:t>
            </a:r>
            <a:r>
              <a:rPr lang="en-US" dirty="0" err="1"/>
              <a:t>Norbury</a:t>
            </a:r>
            <a:r>
              <a:rPr lang="en-US" dirty="0"/>
              <a:t>, M Watt, G </a:t>
            </a:r>
            <a:r>
              <a:rPr lang="en-US" dirty="0" err="1"/>
              <a:t>Wyke</a:t>
            </a:r>
            <a:r>
              <a:rPr lang="en-US" dirty="0"/>
              <a:t>, S &amp; Guthrie, B. (2012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/>
              <a:t>family members may have to travel a long way to visit the patient.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6266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 term health care should include professionals so that they can identify the patients need and be able to cater for them.</a:t>
            </a:r>
          </a:p>
          <a:p>
            <a:r>
              <a:rPr lang="en-US" dirty="0" smtClean="0"/>
              <a:t>Elder abuse should not be undertaken and all patients should be treated well</a:t>
            </a:r>
          </a:p>
          <a:p>
            <a:r>
              <a:rPr lang="en-US" dirty="0" smtClean="0"/>
              <a:t>There should be an increased number of staff members in order to improve the quality of the long term care.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9534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/>
              <a:t>Barnett  K, Mercer S. W </a:t>
            </a:r>
            <a:r>
              <a:rPr lang="en-US" dirty="0" err="1"/>
              <a:t>Norbury</a:t>
            </a:r>
            <a:r>
              <a:rPr lang="en-US" dirty="0"/>
              <a:t>, M Watt, G </a:t>
            </a:r>
            <a:r>
              <a:rPr lang="en-US" dirty="0" err="1"/>
              <a:t>Wyke</a:t>
            </a:r>
            <a:r>
              <a:rPr lang="en-US" dirty="0"/>
              <a:t>, S &amp; Guthrie, B. (2012). Epidemiology of </a:t>
            </a:r>
            <a:r>
              <a:rPr lang="en-US" dirty="0" err="1"/>
              <a:t>multimorbidity</a:t>
            </a:r>
            <a:r>
              <a:rPr lang="en-US" dirty="0"/>
              <a:t> and implications for health care, research, and medical education: a cross-sectional study. </a:t>
            </a:r>
            <a:r>
              <a:rPr lang="en-US" i="1" dirty="0"/>
              <a:t>The Lancet</a:t>
            </a:r>
            <a:r>
              <a:rPr lang="en-US" dirty="0"/>
              <a:t>, </a:t>
            </a:r>
            <a:r>
              <a:rPr lang="en-US" i="1" dirty="0"/>
              <a:t>380</a:t>
            </a:r>
            <a:r>
              <a:rPr lang="en-US" dirty="0"/>
              <a:t>(9836), 37-43. 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Brown, J. R &amp; Finkelstein A (2008). The interaction of public and private insurance: Medicaid and the long-term care insurance market. </a:t>
            </a:r>
            <a:r>
              <a:rPr lang="en-US" i="1" dirty="0"/>
              <a:t>American Economic Review</a:t>
            </a:r>
            <a:r>
              <a:rPr lang="en-US" dirty="0"/>
              <a:t>, </a:t>
            </a:r>
            <a:r>
              <a:rPr lang="en-US" i="1" dirty="0"/>
              <a:t>98</a:t>
            </a:r>
            <a:r>
              <a:rPr lang="en-US" dirty="0"/>
              <a:t>(3), 1083-1102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Force, A. O. S. A. T American Academy of Sleep Medicine  (2009) . Clinical guideline for the evaluation, management and long-term care of obstructive sleep apnea in adults. </a:t>
            </a:r>
            <a:r>
              <a:rPr lang="en-US" i="1" dirty="0"/>
              <a:t>Journal of clinical sleep medicine: JCSM: official  publication of the American Academy of Sleep </a:t>
            </a:r>
            <a:endParaRPr lang="en-US" dirty="0"/>
          </a:p>
          <a:p>
            <a:pPr marL="0" indent="0">
              <a:buNone/>
            </a:pPr>
            <a:r>
              <a:rPr lang="en-US" i="1" smtClean="0"/>
              <a:t>   Medicine</a:t>
            </a:r>
            <a:r>
              <a:rPr lang="en-US" dirty="0"/>
              <a:t>, </a:t>
            </a:r>
            <a:r>
              <a:rPr lang="en-US" i="1" dirty="0"/>
              <a:t>5</a:t>
            </a:r>
            <a:r>
              <a:rPr lang="en-US" dirty="0"/>
              <a:t>(3), 263.</a:t>
            </a:r>
          </a:p>
          <a:p>
            <a:r>
              <a:rPr lang="en-US" dirty="0"/>
              <a:t>Francesca, C Ana, L N </a:t>
            </a:r>
            <a:r>
              <a:rPr lang="en-US" dirty="0" err="1"/>
              <a:t>Jérôme</a:t>
            </a:r>
            <a:r>
              <a:rPr lang="en-US" dirty="0"/>
              <a:t>, M &amp; Frits T (2011). </a:t>
            </a:r>
            <a:r>
              <a:rPr lang="en-US" i="1" dirty="0"/>
              <a:t>OECD health policy studies help wanted? Providing and paying for long-term care: providing and paying for long-term care</a:t>
            </a:r>
            <a:r>
              <a:rPr lang="en-US" dirty="0"/>
              <a:t> (Vol. 2011). OECD Publishing.</a:t>
            </a:r>
          </a:p>
          <a:p>
            <a:r>
              <a:rPr lang="en-US" dirty="0" err="1"/>
              <a:t>Vernooij-Dassen</a:t>
            </a:r>
            <a:r>
              <a:rPr lang="en-US" dirty="0"/>
              <a:t>, M </a:t>
            </a:r>
            <a:r>
              <a:rPr lang="en-US" dirty="0" err="1"/>
              <a:t>Vasse</a:t>
            </a:r>
            <a:r>
              <a:rPr lang="en-US" dirty="0"/>
              <a:t>, E </a:t>
            </a:r>
            <a:r>
              <a:rPr lang="en-US" dirty="0" err="1"/>
              <a:t>Zuidema</a:t>
            </a:r>
            <a:r>
              <a:rPr lang="en-US" dirty="0"/>
              <a:t>, S, Cohen-Mansfield, J &amp; Moyle, W. (2010). Psychosocial interventions for dementia patients in long-term care. </a:t>
            </a:r>
            <a:r>
              <a:rPr lang="en-US" i="1" dirty="0"/>
              <a:t>International </a:t>
            </a:r>
            <a:r>
              <a:rPr lang="en-US" i="1" dirty="0" err="1"/>
              <a:t>Psychogeriatrics</a:t>
            </a:r>
            <a:r>
              <a:rPr lang="en-US" dirty="0"/>
              <a:t>, </a:t>
            </a:r>
            <a:r>
              <a:rPr lang="en-US" i="1" dirty="0"/>
              <a:t>22</a:t>
            </a:r>
            <a:r>
              <a:rPr lang="en-US" dirty="0"/>
              <a:t>(7), 1121-1128.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00876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34</TotalTime>
  <Words>487</Words>
  <Application>Microsoft Office PowerPoint</Application>
  <PresentationFormat>On-screen Show (4:3)</PresentationFormat>
  <Paragraphs>36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Verve</vt:lpstr>
      <vt:lpstr>Long term health care</vt:lpstr>
      <vt:lpstr>Types of long term care</vt:lpstr>
      <vt:lpstr>Long term care services</vt:lpstr>
      <vt:lpstr>Advantages of long term care</vt:lpstr>
      <vt:lpstr>Disadvantages of long term care</vt:lpstr>
      <vt:lpstr>conclusion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Long term health care</dc:title>
  <dc:creator>jaelnjuguna</dc:creator>
  <cp:lastModifiedBy>FRANK</cp:lastModifiedBy>
  <cp:revision>5</cp:revision>
  <dcterms:created xsi:type="dcterms:W3CDTF">2017-12-02T19:22:08Z</dcterms:created>
  <dcterms:modified xsi:type="dcterms:W3CDTF">2017-12-03T14:15:08Z</dcterms:modified>
</cp:coreProperties>
</file>